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100" d="100"/>
          <a:sy n="100" d="100"/>
        </p:scale>
        <p:origin x="68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6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4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4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4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4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74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4/10/2015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14.bin"/><Relationship Id="rId7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1.emf"/><Relationship Id="rId4" Type="http://schemas.openxmlformats.org/officeDocument/2006/relationships/package" Target="../embeddings/Microsoft_Word_Document14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3.emf"/><Relationship Id="rId4" Type="http://schemas.openxmlformats.org/officeDocument/2006/relationships/package" Target="../embeddings/Microsoft_Word_Document16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8.bin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emf"/><Relationship Id="rId4" Type="http://schemas.openxmlformats.org/officeDocument/2006/relationships/package" Target="../embeddings/Microsoft_Word_Document18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20.bin"/><Relationship Id="rId7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emf"/><Relationship Id="rId4" Type="http://schemas.openxmlformats.org/officeDocument/2006/relationships/package" Target="../embeddings/Microsoft_Word_Document20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22.bin"/><Relationship Id="rId7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emf"/><Relationship Id="rId4" Type="http://schemas.openxmlformats.org/officeDocument/2006/relationships/package" Target="../embeddings/Microsoft_Word_Document22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4.bin"/><Relationship Id="rId7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31.emf"/><Relationship Id="rId4" Type="http://schemas.openxmlformats.org/officeDocument/2006/relationships/package" Target="../embeddings/Microsoft_Word_Document24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package" Target="../embeddings/Microsoft_Word_Document26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27.bin"/><Relationship Id="rId7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35.emf"/><Relationship Id="rId4" Type="http://schemas.openxmlformats.org/officeDocument/2006/relationships/package" Target="../embeddings/Microsoft_Word_Document27.docx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29.bin"/><Relationship Id="rId7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29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package" Target="../embeddings/Microsoft_Word_Document31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2.docx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2.png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2.doc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oleObject" Target="../embeddings/oleObject33.bin"/><Relationship Id="rId7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33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35.bin"/><Relationship Id="rId7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6.emf"/><Relationship Id="rId4" Type="http://schemas.openxmlformats.org/officeDocument/2006/relationships/package" Target="../embeddings/Microsoft_Word_Document35.docx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7.bin"/><Relationship Id="rId7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8.emf"/><Relationship Id="rId4" Type="http://schemas.openxmlformats.org/officeDocument/2006/relationships/package" Target="../embeddings/Microsoft_Word_Document37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39.bin"/><Relationship Id="rId7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0.emf"/><Relationship Id="rId4" Type="http://schemas.openxmlformats.org/officeDocument/2006/relationships/package" Target="../embeddings/Microsoft_Word_Document39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41.bin"/><Relationship Id="rId7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52.emf"/><Relationship Id="rId4" Type="http://schemas.openxmlformats.org/officeDocument/2006/relationships/package" Target="../embeddings/Microsoft_Word_Document41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43.bin"/><Relationship Id="rId7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43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46.docx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8.png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45.docx"/><Relationship Id="rId9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47.bin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47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49.bin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37.emf"/><Relationship Id="rId4" Type="http://schemas.openxmlformats.org/officeDocument/2006/relationships/package" Target="../embeddings/Microsoft_Word_Document49.doc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4.bin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4.docx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3.png"/><Relationship Id="rId5" Type="http://schemas.openxmlformats.org/officeDocument/2006/relationships/image" Target="../media/image62.emf"/><Relationship Id="rId4" Type="http://schemas.openxmlformats.org/officeDocument/2006/relationships/package" Target="../embeddings/Microsoft_Word_Document51.doc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oleObject" Target="../embeddings/oleObject52.bin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.png"/><Relationship Id="rId5" Type="http://schemas.openxmlformats.org/officeDocument/2006/relationships/image" Target="../media/image64.emf"/><Relationship Id="rId4" Type="http://schemas.openxmlformats.org/officeDocument/2006/relationships/package" Target="../embeddings/Microsoft_Word_Document52.docx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53.bin"/><Relationship Id="rId7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53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oleObject" Target="../embeddings/oleObject55.bin"/><Relationship Id="rId7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55.docx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57.bin"/><Relationship Id="rId7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57.docx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59.bin"/><Relationship Id="rId7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72.emf"/><Relationship Id="rId4" Type="http://schemas.openxmlformats.org/officeDocument/2006/relationships/package" Target="../embeddings/Microsoft_Word_Document59.docx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oleObject" Target="../embeddings/oleObject61.bin"/><Relationship Id="rId7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1.docx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63.bin"/><Relationship Id="rId7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3.doc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3" Type="http://schemas.openxmlformats.org/officeDocument/2006/relationships/oleObject" Target="../embeddings/oleObject65.bin"/><Relationship Id="rId7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5.doc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67.bin"/><Relationship Id="rId7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7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6.docx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oleObject" Target="../embeddings/oleObject69.bin"/><Relationship Id="rId7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69.doc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71.bin"/><Relationship Id="rId7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1.docx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oleObject" Target="../embeddings/oleObject73.bin"/><Relationship Id="rId7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74.emf"/><Relationship Id="rId4" Type="http://schemas.openxmlformats.org/officeDocument/2006/relationships/package" Target="../embeddings/Microsoft_Word_Document73.doc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package" Target="../embeddings/Microsoft_Word_Document75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86.png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76.docx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77.doc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90.png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78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7.docx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8.doc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package" Target="../embeddings/Microsoft_Word_Document10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7.emf"/><Relationship Id="rId4" Type="http://schemas.openxmlformats.org/officeDocument/2006/relationships/package" Target="../embeddings/Microsoft_Word_Document1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0.png"/><Relationship Id="rId5" Type="http://schemas.openxmlformats.org/officeDocument/2006/relationships/image" Target="../media/image19.emf"/><Relationship Id="rId4" Type="http://schemas.openxmlformats.org/officeDocument/2006/relationships/package" Target="../embeddings/Microsoft_Word_Document13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750464"/>
              </p:ext>
            </p:extLst>
          </p:nvPr>
        </p:nvGraphicFramePr>
        <p:xfrm>
          <a:off x="914400" y="1600200"/>
          <a:ext cx="7301323" cy="230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4" imgW="7301323" imgH="2309103" progId="Word.Document.12">
                  <p:embed/>
                </p:oleObj>
              </mc:Choice>
              <mc:Fallback>
                <p:oleObj name="Document" r:id="rId4" imgW="7301323" imgH="23091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7301323" cy="230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00221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759457"/>
              </p:ext>
            </p:extLst>
          </p:nvPr>
        </p:nvGraphicFramePr>
        <p:xfrm>
          <a:off x="914400" y="1143000"/>
          <a:ext cx="7301323" cy="2036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Document" r:id="rId7" imgW="7301323" imgH="2036173" progId="Word.Document.12">
                  <p:embed/>
                </p:oleObj>
              </mc:Choice>
              <mc:Fallback>
                <p:oleObj name="Document" r:id="rId7" imgW="7301323" imgH="20361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036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88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17326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295996"/>
              </p:ext>
            </p:extLst>
          </p:nvPr>
        </p:nvGraphicFramePr>
        <p:xfrm>
          <a:off x="914400" y="1111250"/>
          <a:ext cx="7300912" cy="315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9" name="Document" r:id="rId7" imgW="7301323" imgH="3156698" progId="Word.Document.12">
                  <p:embed/>
                </p:oleObj>
              </mc:Choice>
              <mc:Fallback>
                <p:oleObj name="Document" r:id="rId7" imgW="7301323" imgH="31566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1250"/>
                        <a:ext cx="7300912" cy="3155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99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542709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357185"/>
              </p:ext>
            </p:extLst>
          </p:nvPr>
        </p:nvGraphicFramePr>
        <p:xfrm>
          <a:off x="914400" y="1146175"/>
          <a:ext cx="7300912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Document" r:id="rId7" imgW="7301323" imgH="4493623" progId="Word.Document.12">
                  <p:embed/>
                </p:oleObj>
              </mc:Choice>
              <mc:Fallback>
                <p:oleObj name="Document" r:id="rId7" imgW="7301323" imgH="4493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49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74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70402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358734"/>
              </p:ext>
            </p:extLst>
          </p:nvPr>
        </p:nvGraphicFramePr>
        <p:xfrm>
          <a:off x="914400" y="1111250"/>
          <a:ext cx="7300912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Document" r:id="rId7" imgW="7301323" imgH="3461314" progId="Word.Document.12">
                  <p:embed/>
                </p:oleObj>
              </mc:Choice>
              <mc:Fallback>
                <p:oleObj name="Document" r:id="rId7" imgW="7301323" imgH="34613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1250"/>
                        <a:ext cx="7300912" cy="34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95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421912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59657"/>
              </p:ext>
            </p:extLst>
          </p:nvPr>
        </p:nvGraphicFramePr>
        <p:xfrm>
          <a:off x="914400" y="1498600"/>
          <a:ext cx="7300912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Document" r:id="rId7" imgW="7301323" imgH="2769267" progId="Word.Document.12">
                  <p:embed/>
                </p:oleObj>
              </mc:Choice>
              <mc:Fallback>
                <p:oleObj name="Document" r:id="rId7" imgW="7301323" imgH="27692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98600"/>
                        <a:ext cx="7300912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33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18936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783588"/>
              </p:ext>
            </p:extLst>
          </p:nvPr>
        </p:nvGraphicFramePr>
        <p:xfrm>
          <a:off x="914400" y="1099985"/>
          <a:ext cx="7301323" cy="423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5" name="Document" r:id="rId7" imgW="7301323" imgH="4234015" progId="Word.Document.12">
                  <p:embed/>
                </p:oleObj>
              </mc:Choice>
              <mc:Fallback>
                <p:oleObj name="Document" r:id="rId7" imgW="7301323" imgH="42340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9985"/>
                        <a:ext cx="7301323" cy="4234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040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32839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7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59" y="1219200"/>
            <a:ext cx="6794341" cy="3810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98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22608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918612"/>
              </p:ext>
            </p:extLst>
          </p:nvPr>
        </p:nvGraphicFramePr>
        <p:xfrm>
          <a:off x="914400" y="1103313"/>
          <a:ext cx="7300912" cy="377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3" name="Document" r:id="rId7" imgW="7301323" imgH="3774211" progId="Word.Document.12">
                  <p:embed/>
                </p:oleObj>
              </mc:Choice>
              <mc:Fallback>
                <p:oleObj name="Document" r:id="rId7" imgW="7301323" imgH="377421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3313"/>
                        <a:ext cx="7300912" cy="377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9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02120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862379"/>
              </p:ext>
            </p:extLst>
          </p:nvPr>
        </p:nvGraphicFramePr>
        <p:xfrm>
          <a:off x="914400" y="1126228"/>
          <a:ext cx="7301323" cy="11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7" name="Document" r:id="rId7" imgW="7301323" imgH="1159772" progId="Word.Document.12">
                  <p:embed/>
                </p:oleObj>
              </mc:Choice>
              <mc:Fallback>
                <p:oleObj name="Document" r:id="rId7" imgW="7301323" imgH="11597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26228"/>
                        <a:ext cx="7301323" cy="11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850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72885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80" y="1186180"/>
            <a:ext cx="4986020" cy="498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24835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324536"/>
              </p:ext>
            </p:extLst>
          </p:nvPr>
        </p:nvGraphicFramePr>
        <p:xfrm>
          <a:off x="914400" y="1066800"/>
          <a:ext cx="7301323" cy="5004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Document" r:id="rId7" imgW="7301323" imgH="5004196" progId="Word.Document.12">
                  <p:embed/>
                </p:oleObj>
              </mc:Choice>
              <mc:Fallback>
                <p:oleObj name="Document" r:id="rId7" imgW="7301323" imgH="50041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1323" cy="5004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40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027273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581785"/>
            <a:ext cx="3208159" cy="455487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81785"/>
            <a:ext cx="3276600" cy="45612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6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64653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996816"/>
              </p:ext>
            </p:extLst>
          </p:nvPr>
        </p:nvGraphicFramePr>
        <p:xfrm>
          <a:off x="914400" y="1133475"/>
          <a:ext cx="7300912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Document" r:id="rId7" imgW="7301323" imgH="3058040" progId="Word.Document.12">
                  <p:embed/>
                </p:oleObj>
              </mc:Choice>
              <mc:Fallback>
                <p:oleObj name="Document" r:id="rId7" imgW="7301323" imgH="30580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33475"/>
                        <a:ext cx="7300912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64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9516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317079"/>
              </p:ext>
            </p:extLst>
          </p:nvPr>
        </p:nvGraphicFramePr>
        <p:xfrm>
          <a:off x="914400" y="1097406"/>
          <a:ext cx="7301323" cy="3245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Document" r:id="rId7" imgW="7301323" imgH="3245994" progId="Word.Document.12">
                  <p:embed/>
                </p:oleObj>
              </mc:Choice>
              <mc:Fallback>
                <p:oleObj name="Document" r:id="rId7" imgW="7301323" imgH="32459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7406"/>
                        <a:ext cx="7301323" cy="32459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9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34647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6108318"/>
              </p:ext>
            </p:extLst>
          </p:nvPr>
        </p:nvGraphicFramePr>
        <p:xfrm>
          <a:off x="914400" y="1066800"/>
          <a:ext cx="7300912" cy="195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Document" r:id="rId7" imgW="7301323" imgH="1954438" progId="Word.Document.12">
                  <p:embed/>
                </p:oleObj>
              </mc:Choice>
              <mc:Fallback>
                <p:oleObj name="Document" r:id="rId7" imgW="7301323" imgH="19544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0912" cy="1954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432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52726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533888"/>
              </p:ext>
            </p:extLst>
          </p:nvPr>
        </p:nvGraphicFramePr>
        <p:xfrm>
          <a:off x="914400" y="1115166"/>
          <a:ext cx="7301323" cy="1932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3" name="Document" r:id="rId7" imgW="7301323" imgH="1932834" progId="Word.Document.12">
                  <p:embed/>
                </p:oleObj>
              </mc:Choice>
              <mc:Fallback>
                <p:oleObj name="Document" r:id="rId7" imgW="7301323" imgH="193283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5166"/>
                        <a:ext cx="7301323" cy="1932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4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12278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915335"/>
              </p:ext>
            </p:extLst>
          </p:nvPr>
        </p:nvGraphicFramePr>
        <p:xfrm>
          <a:off x="914400" y="1115283"/>
          <a:ext cx="7301323" cy="3913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5" name="Document" r:id="rId7" imgW="7301323" imgH="3913917" progId="Word.Document.12">
                  <p:embed/>
                </p:oleObj>
              </mc:Choice>
              <mc:Fallback>
                <p:oleObj name="Document" r:id="rId7" imgW="7301323" imgH="391391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5283"/>
                        <a:ext cx="7301323" cy="39139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95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71125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820438"/>
              </p:ext>
            </p:extLst>
          </p:nvPr>
        </p:nvGraphicFramePr>
        <p:xfrm>
          <a:off x="914400" y="1108075"/>
          <a:ext cx="7300912" cy="392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9" name="Document" r:id="rId7" imgW="7301323" imgH="3921838" progId="Word.Document.12">
                  <p:embed/>
                </p:oleObj>
              </mc:Choice>
              <mc:Fallback>
                <p:oleObj name="Document" r:id="rId7" imgW="7301323" imgH="39218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8075"/>
                        <a:ext cx="7300912" cy="3921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18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77056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3000"/>
            <a:ext cx="6496050" cy="210502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100343"/>
              </p:ext>
            </p:extLst>
          </p:nvPr>
        </p:nvGraphicFramePr>
        <p:xfrm>
          <a:off x="928688" y="3352800"/>
          <a:ext cx="7300912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Document" r:id="rId8" imgW="7301323" imgH="2492736" progId="Word.Document.12">
                  <p:embed/>
                </p:oleObj>
              </mc:Choice>
              <mc:Fallback>
                <p:oleObj name="Document" r:id="rId8" imgW="7301323" imgH="24927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28688" y="3352800"/>
                        <a:ext cx="7300912" cy="249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287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9588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359170"/>
              </p:ext>
            </p:extLst>
          </p:nvPr>
        </p:nvGraphicFramePr>
        <p:xfrm>
          <a:off x="914400" y="1106487"/>
          <a:ext cx="7300912" cy="384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7" name="Document" r:id="rId7" imgW="7301323" imgH="3847305" progId="Word.Document.12">
                  <p:embed/>
                </p:oleObj>
              </mc:Choice>
              <mc:Fallback>
                <p:oleObj name="Document" r:id="rId7" imgW="7301323" imgH="38473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6487"/>
                        <a:ext cx="7300912" cy="384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6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3536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786966"/>
              </p:ext>
            </p:extLst>
          </p:nvPr>
        </p:nvGraphicFramePr>
        <p:xfrm>
          <a:off x="914400" y="1143000"/>
          <a:ext cx="7301323" cy="11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1" name="Document" r:id="rId7" imgW="7301323" imgH="1159772" progId="Word.Document.12">
                  <p:embed/>
                </p:oleObj>
              </mc:Choice>
              <mc:Fallback>
                <p:oleObj name="Document" r:id="rId7" imgW="7301323" imgH="11597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1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03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1092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838461"/>
              </p:ext>
            </p:extLst>
          </p:nvPr>
        </p:nvGraphicFramePr>
        <p:xfrm>
          <a:off x="914400" y="1143000"/>
          <a:ext cx="7301323" cy="3378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Document" r:id="rId7" imgW="7301323" imgH="3378859" progId="Word.Document.12">
                  <p:embed/>
                </p:oleObj>
              </mc:Choice>
              <mc:Fallback>
                <p:oleObj name="Document" r:id="rId7" imgW="7301323" imgH="33788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3378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372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708361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13" y="1143000"/>
            <a:ext cx="676778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53646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5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285875" y="3018790"/>
            <a:ext cx="3895725" cy="1934210"/>
            <a:chOff x="0" y="0"/>
            <a:chExt cx="2303780" cy="1115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303780" cy="11150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00" y="85725"/>
              <a:ext cx="1619250" cy="91186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429250" y="1247544"/>
            <a:ext cx="2114550" cy="3667125"/>
            <a:chOff x="0" y="0"/>
            <a:chExt cx="1123950" cy="230251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23950" cy="23025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" y="333375"/>
              <a:ext cx="910590" cy="1619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7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46091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73557"/>
              </p:ext>
            </p:extLst>
          </p:nvPr>
        </p:nvGraphicFramePr>
        <p:xfrm>
          <a:off x="914400" y="1143000"/>
          <a:ext cx="7300912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Document" r:id="rId7" imgW="7301323" imgH="4871332" progId="Word.Document.12">
                  <p:embed/>
                </p:oleObj>
              </mc:Choice>
              <mc:Fallback>
                <p:oleObj name="Document" r:id="rId7" imgW="7301323" imgH="48713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87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91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9073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033390"/>
              </p:ext>
            </p:extLst>
          </p:nvPr>
        </p:nvGraphicFramePr>
        <p:xfrm>
          <a:off x="914400" y="1143000"/>
          <a:ext cx="7300912" cy="466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7" name="Document" r:id="rId7" imgW="7301323" imgH="4669695" progId="Word.Document.12">
                  <p:embed/>
                </p:oleObj>
              </mc:Choice>
              <mc:Fallback>
                <p:oleObj name="Document" r:id="rId7" imgW="7301323" imgH="46696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668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0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320726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561770"/>
              </p:ext>
            </p:extLst>
          </p:nvPr>
        </p:nvGraphicFramePr>
        <p:xfrm>
          <a:off x="914400" y="1143000"/>
          <a:ext cx="7300912" cy="201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1" name="Document" r:id="rId7" imgW="7301323" imgH="2014929" progId="Word.Document.12">
                  <p:embed/>
                </p:oleObj>
              </mc:Choice>
              <mc:Fallback>
                <p:oleObj name="Document" r:id="rId7" imgW="7301323" imgH="20149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2014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51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24485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7532"/>
              </p:ext>
            </p:extLst>
          </p:nvPr>
        </p:nvGraphicFramePr>
        <p:xfrm>
          <a:off x="914400" y="1152525"/>
          <a:ext cx="7300912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Document" r:id="rId7" imgW="7301323" imgH="4029858" progId="Word.Document.12">
                  <p:embed/>
                </p:oleObj>
              </mc:Choice>
              <mc:Fallback>
                <p:oleObj name="Document" r:id="rId7" imgW="7301323" imgH="40298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52525"/>
                        <a:ext cx="7300912" cy="402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66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668817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629262"/>
              </p:ext>
            </p:extLst>
          </p:nvPr>
        </p:nvGraphicFramePr>
        <p:xfrm>
          <a:off x="914400" y="1147762"/>
          <a:ext cx="7300912" cy="471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Document" r:id="rId7" imgW="7301323" imgH="4720464" progId="Word.Document.12">
                  <p:embed/>
                </p:oleObj>
              </mc:Choice>
              <mc:Fallback>
                <p:oleObj name="Document" r:id="rId7" imgW="7301323" imgH="47204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7762"/>
                        <a:ext cx="7300912" cy="471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999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45959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7533914"/>
              </p:ext>
            </p:extLst>
          </p:nvPr>
        </p:nvGraphicFramePr>
        <p:xfrm>
          <a:off x="914400" y="1146175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Document" r:id="rId7" imgW="7301323" imgH="4950907" progId="Word.Document.12">
                  <p:embed/>
                </p:oleObj>
              </mc:Choice>
              <mc:Fallback>
                <p:oleObj name="Document" r:id="rId7" imgW="7301323" imgH="4950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147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53284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399808"/>
              </p:ext>
            </p:extLst>
          </p:nvPr>
        </p:nvGraphicFramePr>
        <p:xfrm>
          <a:off x="914400" y="1143000"/>
          <a:ext cx="7300912" cy="471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7" name="Document" r:id="rId7" imgW="7301323" imgH="4720464" progId="Word.Document.12">
                  <p:embed/>
                </p:oleObj>
              </mc:Choice>
              <mc:Fallback>
                <p:oleObj name="Document" r:id="rId7" imgW="7301323" imgH="47204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71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16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84079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2400379"/>
              </p:ext>
            </p:extLst>
          </p:nvPr>
        </p:nvGraphicFramePr>
        <p:xfrm>
          <a:off x="914400" y="1157287"/>
          <a:ext cx="7300912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1" name="Document" r:id="rId7" imgW="7301323" imgH="3339251" progId="Word.Document.12">
                  <p:embed/>
                </p:oleObj>
              </mc:Choice>
              <mc:Fallback>
                <p:oleObj name="Document" r:id="rId7" imgW="7301323" imgH="33392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57287"/>
                        <a:ext cx="7300912" cy="333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01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27734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010400" cy="50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4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2970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73834"/>
              </p:ext>
            </p:extLst>
          </p:nvPr>
        </p:nvGraphicFramePr>
        <p:xfrm>
          <a:off x="914400" y="1146175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Document" r:id="rId7" imgW="7301323" imgH="4950907" progId="Word.Document.12">
                  <p:embed/>
                </p:oleObj>
              </mc:Choice>
              <mc:Fallback>
                <p:oleObj name="Document" r:id="rId7" imgW="7301323" imgH="4950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709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02232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8799878"/>
              </p:ext>
            </p:extLst>
          </p:nvPr>
        </p:nvGraphicFramePr>
        <p:xfrm>
          <a:off x="914400" y="1147762"/>
          <a:ext cx="7300912" cy="471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9" name="Document" r:id="rId7" imgW="7301323" imgH="4720464" progId="Word.Document.12">
                  <p:embed/>
                </p:oleObj>
              </mc:Choice>
              <mc:Fallback>
                <p:oleObj name="Document" r:id="rId7" imgW="7301323" imgH="47204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7762"/>
                        <a:ext cx="7300912" cy="471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16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84751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462966"/>
              </p:ext>
            </p:extLst>
          </p:nvPr>
        </p:nvGraphicFramePr>
        <p:xfrm>
          <a:off x="914400" y="1143000"/>
          <a:ext cx="7300912" cy="402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3" name="Document" r:id="rId7" imgW="7301323" imgH="4029858" progId="Word.Document.12">
                  <p:embed/>
                </p:oleObj>
              </mc:Choice>
              <mc:Fallback>
                <p:oleObj name="Document" r:id="rId7" imgW="7301323" imgH="40298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029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58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1502952"/>
              </p:ext>
            </p:extLst>
          </p:nvPr>
        </p:nvGraphicFramePr>
        <p:xfrm>
          <a:off x="914400" y="682624"/>
          <a:ext cx="7244389" cy="318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Document" r:id="rId4" imgW="7244389" imgH="3186584" progId="Word.Document.12">
                  <p:embed/>
                </p:oleObj>
              </mc:Choice>
              <mc:Fallback>
                <p:oleObj name="Document" r:id="rId4" imgW="7244389" imgH="31865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244389" cy="318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00199"/>
            <a:ext cx="2625006" cy="377246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3245412"/>
            <a:ext cx="3772463" cy="212725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4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81987"/>
              </p:ext>
            </p:extLst>
          </p:nvPr>
        </p:nvGraphicFramePr>
        <p:xfrm>
          <a:off x="914400" y="682624"/>
          <a:ext cx="7244389" cy="318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Document" r:id="rId4" imgW="7244389" imgH="3186584" progId="Word.Document.12">
                  <p:embed/>
                </p:oleObj>
              </mc:Choice>
              <mc:Fallback>
                <p:oleObj name="Document" r:id="rId4" imgW="7244389" imgH="31865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244389" cy="318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5105400" cy="49444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526583"/>
              </p:ext>
            </p:extLst>
          </p:nvPr>
        </p:nvGraphicFramePr>
        <p:xfrm>
          <a:off x="914400" y="682624"/>
          <a:ext cx="7244389" cy="318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6" name="Document" r:id="rId4" imgW="7244389" imgH="3186584" progId="Word.Document.12">
                  <p:embed/>
                </p:oleObj>
              </mc:Choice>
              <mc:Fallback>
                <p:oleObj name="Document" r:id="rId4" imgW="7244389" imgH="31865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244389" cy="318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19200"/>
            <a:ext cx="6019800" cy="49209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7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6651796"/>
              </p:ext>
            </p:extLst>
          </p:nvPr>
        </p:nvGraphicFramePr>
        <p:xfrm>
          <a:off x="914400" y="682624"/>
          <a:ext cx="7244389" cy="3186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9" name="Document" r:id="rId4" imgW="7244389" imgH="3186584" progId="Word.Document.12">
                  <p:embed/>
                </p:oleObj>
              </mc:Choice>
              <mc:Fallback>
                <p:oleObj name="Document" r:id="rId4" imgW="7244389" imgH="31865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244389" cy="31865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055" y="1143000"/>
            <a:ext cx="3776345" cy="50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791671"/>
              </p:ext>
            </p:extLst>
          </p:nvPr>
        </p:nvGraphicFramePr>
        <p:xfrm>
          <a:off x="914400" y="682625"/>
          <a:ext cx="7456488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2" name="Document" r:id="rId3" imgW="7537054" imgH="3212508" progId="Word.Document.12">
                  <p:embed/>
                </p:oleObj>
              </mc:Choice>
              <mc:Fallback>
                <p:oleObj name="Document" r:id="rId3" imgW="7537054" imgH="32125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456488" cy="318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493428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299522"/>
              </p:ext>
            </p:extLst>
          </p:nvPr>
        </p:nvGraphicFramePr>
        <p:xfrm>
          <a:off x="914400" y="682625"/>
          <a:ext cx="7456488" cy="318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Document" r:id="rId3" imgW="7537054" imgH="3212508" progId="Word.Document.12">
                  <p:embed/>
                </p:oleObj>
              </mc:Choice>
              <mc:Fallback>
                <p:oleObj name="Document" r:id="rId3" imgW="7537054" imgH="32125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456488" cy="318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2361905" cy="492381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43000"/>
            <a:ext cx="2038095" cy="49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5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40"/>
              </p:ext>
            </p:extLst>
          </p:nvPr>
        </p:nvGraphicFramePr>
        <p:xfrm>
          <a:off x="914400" y="685800"/>
          <a:ext cx="73009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09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457325" y="1295400"/>
            <a:ext cx="2219325" cy="3867150"/>
            <a:chOff x="0" y="0"/>
            <a:chExt cx="1123950" cy="23025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23950" cy="230251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" y="323850"/>
              <a:ext cx="917575" cy="1628775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124325" y="3295650"/>
            <a:ext cx="3800475" cy="1866900"/>
            <a:chOff x="0" y="0"/>
            <a:chExt cx="2303780" cy="11150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303780" cy="11150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" y="85725"/>
              <a:ext cx="1590675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32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519257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019536"/>
              </p:ext>
            </p:extLst>
          </p:nvPr>
        </p:nvGraphicFramePr>
        <p:xfrm>
          <a:off x="914400" y="1143000"/>
          <a:ext cx="7301323" cy="2036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Document" r:id="rId7" imgW="7301323" imgH="2036173" progId="Word.Document.12">
                  <p:embed/>
                </p:oleObj>
              </mc:Choice>
              <mc:Fallback>
                <p:oleObj name="Document" r:id="rId7" imgW="7301323" imgH="20361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0361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821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48704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172200" cy="504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63902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727336"/>
              </p:ext>
            </p:extLst>
          </p:nvPr>
        </p:nvGraphicFramePr>
        <p:xfrm>
          <a:off x="914400" y="1151441"/>
          <a:ext cx="7301323" cy="1744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Document" r:id="rId7" imgW="7301323" imgH="1744159" progId="Word.Document.12">
                  <p:embed/>
                </p:oleObj>
              </mc:Choice>
              <mc:Fallback>
                <p:oleObj name="Document" r:id="rId7" imgW="7301323" imgH="174415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51441"/>
                        <a:ext cx="7301323" cy="1744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67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561013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95425"/>
            <a:ext cx="6705600" cy="46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with title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1008</Words>
  <Application>Microsoft Office PowerPoint</Application>
  <PresentationFormat>On-screen Show (4:3)</PresentationFormat>
  <Paragraphs>192</Paragraphs>
  <Slides>48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Narrow</vt:lpstr>
      <vt:lpstr>Times New Roman</vt:lpstr>
      <vt:lpstr>Slide with title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Mike Murach &amp; Associates,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Anne Boehm</cp:lastModifiedBy>
  <cp:revision>61</cp:revision>
  <dcterms:created xsi:type="dcterms:W3CDTF">2010-11-30T18:46:51Z</dcterms:created>
  <dcterms:modified xsi:type="dcterms:W3CDTF">2015-04-10T23:50:49Z</dcterms:modified>
</cp:coreProperties>
</file>